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FA1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7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766DB-42F1-4923-BE43-EAB68BB81FC6}" type="datetimeFigureOut">
              <a:rPr lang="en-US" smtClean="0"/>
              <a:t>9/9/2011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86B7B-7B05-4B28-8140-DB35408506A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766DB-42F1-4923-BE43-EAB68BB81FC6}" type="datetimeFigureOut">
              <a:rPr lang="en-US" smtClean="0"/>
              <a:t>9/9/2011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86B7B-7B05-4B28-8140-DB35408506A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766DB-42F1-4923-BE43-EAB68BB81FC6}" type="datetimeFigureOut">
              <a:rPr lang="en-US" smtClean="0"/>
              <a:t>9/9/2011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86B7B-7B05-4B28-8140-DB35408506A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766DB-42F1-4923-BE43-EAB68BB81FC6}" type="datetimeFigureOut">
              <a:rPr lang="en-US" smtClean="0"/>
              <a:t>9/9/2011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86B7B-7B05-4B28-8140-DB35408506A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766DB-42F1-4923-BE43-EAB68BB81FC6}" type="datetimeFigureOut">
              <a:rPr lang="en-US" smtClean="0"/>
              <a:t>9/9/2011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86B7B-7B05-4B28-8140-DB35408506A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766DB-42F1-4923-BE43-EAB68BB81FC6}" type="datetimeFigureOut">
              <a:rPr lang="en-US" smtClean="0"/>
              <a:t>9/9/2011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86B7B-7B05-4B28-8140-DB35408506A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766DB-42F1-4923-BE43-EAB68BB81FC6}" type="datetimeFigureOut">
              <a:rPr lang="en-US" smtClean="0"/>
              <a:t>9/9/2011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86B7B-7B05-4B28-8140-DB35408506A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766DB-42F1-4923-BE43-EAB68BB81FC6}" type="datetimeFigureOut">
              <a:rPr lang="en-US" smtClean="0"/>
              <a:t>9/9/2011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86B7B-7B05-4B28-8140-DB35408506A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766DB-42F1-4923-BE43-EAB68BB81FC6}" type="datetimeFigureOut">
              <a:rPr lang="en-US" smtClean="0"/>
              <a:t>9/9/2011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86B7B-7B05-4B28-8140-DB35408506A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766DB-42F1-4923-BE43-EAB68BB81FC6}" type="datetimeFigureOut">
              <a:rPr lang="en-US" smtClean="0"/>
              <a:t>9/9/2011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86B7B-7B05-4B28-8140-DB35408506A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766DB-42F1-4923-BE43-EAB68BB81FC6}" type="datetimeFigureOut">
              <a:rPr lang="en-US" smtClean="0"/>
              <a:t>9/9/2011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86B7B-7B05-4B28-8140-DB35408506A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B766DB-42F1-4923-BE43-EAB68BB81FC6}" type="datetimeFigureOut">
              <a:rPr lang="en-US" smtClean="0"/>
              <a:t>9/9/2011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86B7B-7B05-4B28-8140-DB35408506A2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Ohdela 6</a:t>
            </a:r>
            <a:r>
              <a:rPr lang="en-US" baseline="30000" dirty="0" smtClean="0"/>
              <a:t>th</a:t>
            </a:r>
            <a:r>
              <a:rPr lang="en-US" dirty="0" smtClean="0"/>
              <a:t>Grade </a:t>
            </a:r>
            <a:r>
              <a:rPr lang="en-US" dirty="0"/>
              <a:t>W</a:t>
            </a:r>
            <a:r>
              <a:rPr lang="en-US" dirty="0" smtClean="0"/>
              <a:t>imba Schedule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ites.google.com/site/ohdelarocks/_/rsrc/1315421663546/discussion/student2/6thsch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6495"/>
            <a:ext cx="9144000" cy="6874495"/>
          </a:xfrm>
          <a:prstGeom prst="rect">
            <a:avLst/>
          </a:prstGeom>
          <a:noFill/>
          <a:effectLst>
            <a:glow rad="101600">
              <a:srgbClr val="12FA18">
                <a:alpha val="40000"/>
              </a:srgbClr>
            </a:glo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</Words>
  <Application>Microsoft Office PowerPoint</Application>
  <PresentationFormat>On-screen Show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Ohdela 6thGrade Wimba Schedule</vt:lpstr>
      <vt:lpstr>Slide 2</vt:lpstr>
    </vt:vector>
  </TitlesOfParts>
  <Company>MyDELA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Ohdela 6thGrade Wimba Schedule</dc:title>
  <dc:creator>DELA Student</dc:creator>
  <cp:lastModifiedBy>DELA Student</cp:lastModifiedBy>
  <cp:revision>1</cp:revision>
  <dcterms:created xsi:type="dcterms:W3CDTF">2011-09-09T14:41:21Z</dcterms:created>
  <dcterms:modified xsi:type="dcterms:W3CDTF">2011-09-09T14:45:09Z</dcterms:modified>
</cp:coreProperties>
</file>